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  <p:sldId id="259" r:id="rId6"/>
    <p:sldId id="258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197"/>
  </p:normalViewPr>
  <p:slideViewPr>
    <p:cSldViewPr snapToGrid="0">
      <p:cViewPr>
        <p:scale>
          <a:sx n="73" d="100"/>
          <a:sy n="73" d="100"/>
        </p:scale>
        <p:origin x="2072" y="1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33BA79-9B0B-015F-FCEF-468575DCD2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CCF217F-CC16-C235-A52F-4643D72318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544F390-5C17-F70A-C4D3-2AAFB2AA5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4B283-C774-7F46-BCE9-DC5E351E3AF1}" type="datetimeFigureOut">
              <a:rPr lang="pt-BR" smtClean="0"/>
              <a:t>01/10/2023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3650FE1-82C9-B1CD-31BD-F0D5E5546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E2320F-D402-B64D-650F-268ED3C00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F5264-8386-1441-999C-BC36D0BEAF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8041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ABBE37-4EB2-C7C1-7798-93154D270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23BC41D-F69B-C00C-869D-6E670736EB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0347E28-71AC-A9F4-94CF-88AD651F6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4B283-C774-7F46-BCE9-DC5E351E3AF1}" type="datetimeFigureOut">
              <a:rPr lang="pt-BR" smtClean="0"/>
              <a:t>01/10/2023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E48C993-C128-5488-5685-778579177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1A49C0-67D4-DFB9-22E8-80DAD9C60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F5264-8386-1441-999C-BC36D0BEAF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5621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89448D3-C15F-C478-0BD0-044AD540ED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8C02218-8E7B-4BCC-D37E-6A38C87A08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B54738-3823-795F-5DA9-84A51DCFB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4B283-C774-7F46-BCE9-DC5E351E3AF1}" type="datetimeFigureOut">
              <a:rPr lang="pt-BR" smtClean="0"/>
              <a:t>01/10/2023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147BC1-147C-FBE4-2218-2E74125F7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E66305F-99D3-78CB-3E19-83D3C482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F5264-8386-1441-999C-BC36D0BEAF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4814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883743-1E48-CABC-0C83-81AB4BCEB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8C4B08C-280A-B1B2-290D-5BF5483A3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14F72B-95BE-587C-E96E-831866867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4B283-C774-7F46-BCE9-DC5E351E3AF1}" type="datetimeFigureOut">
              <a:rPr lang="pt-BR" smtClean="0"/>
              <a:t>01/10/2023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C40ACFC-3C41-A58D-4F02-9C36EA04D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BCDADE-CA2A-858A-02EC-F7DEF1D73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F5264-8386-1441-999C-BC36D0BEAF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0927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B91675-9F60-CEB9-A286-4F393DA2B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F39F94-99F3-183B-970F-850C77084C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13C423-0DD0-DD42-A17E-E846ECA2E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4B283-C774-7F46-BCE9-DC5E351E3AF1}" type="datetimeFigureOut">
              <a:rPr lang="pt-BR" smtClean="0"/>
              <a:t>01/10/2023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A05258A-D579-C299-FE68-726AFD550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EF814F-F5E3-73A4-2F0B-626923EE6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F5264-8386-1441-999C-BC36D0BEAF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0403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17136-0A50-1176-EA53-C121D9CF9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D6EC50-E0E7-B6CF-7B89-EF6414713B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77753FD-2C18-CD61-BD65-13A924C079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661EDE-61B6-242A-B7F2-4C09BE3EB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4B283-C774-7F46-BCE9-DC5E351E3AF1}" type="datetimeFigureOut">
              <a:rPr lang="pt-BR" smtClean="0"/>
              <a:t>01/10/2023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0B74263-6736-B6F8-7A1E-7EEBB438E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A9B734C-7C73-8495-6B68-D0CCA81E8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F5264-8386-1441-999C-BC36D0BEAF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9079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E33E07-1708-1B11-117F-B8121ADD2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1391DB3-D5CF-FE63-B3D0-6E13E0F00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C2A76A4-A35E-E45C-B0A0-7820D083AC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F872B38-53C6-D817-EC9C-94C6BD6B88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029067E-623B-6A34-DC78-25897D47CD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9A4A311-1134-16EA-6879-C1EF0BFC6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4B283-C774-7F46-BCE9-DC5E351E3AF1}" type="datetimeFigureOut">
              <a:rPr lang="pt-BR" smtClean="0"/>
              <a:t>01/10/2023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D92F16A-17F2-DC01-CDBC-1366A0EBF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8652584-05C1-F622-191D-3BA74609E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F5264-8386-1441-999C-BC36D0BEAF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4741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865699-3721-33BF-D729-45FA2779A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01BDD3E-A92E-26DE-4749-ED01FA678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4B283-C774-7F46-BCE9-DC5E351E3AF1}" type="datetimeFigureOut">
              <a:rPr lang="pt-BR" smtClean="0"/>
              <a:t>01/10/2023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6D000F8-1E47-7E8A-595B-5C4CEDBE4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DD0C311-ADF9-E5F5-4772-DB501DDD6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F5264-8386-1441-999C-BC36D0BEAF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7923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4891E72-F548-CF6D-C71F-9ED714EB8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4B283-C774-7F46-BCE9-DC5E351E3AF1}" type="datetimeFigureOut">
              <a:rPr lang="pt-BR" smtClean="0"/>
              <a:t>01/10/2023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A700775-95E2-FF9B-910E-1C9742FFE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A1B6E20-2762-337D-978B-64DD68E4F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F5264-8386-1441-999C-BC36D0BEAF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5788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86A8B3-6664-B8F9-ABD6-EEC9A9779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1BF4346-E98A-35AF-269B-6B6773F2A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5DC6C46-D860-9EFC-308D-1FEE99010E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A59DC5F-9842-D98C-66E4-F9C909DB3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4B283-C774-7F46-BCE9-DC5E351E3AF1}" type="datetimeFigureOut">
              <a:rPr lang="pt-BR" smtClean="0"/>
              <a:t>01/10/2023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B44F1E1-0077-319B-B255-E7588D4DE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8A6D06-0C6E-FA5D-0823-9444C2294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F5264-8386-1441-999C-BC36D0BEAF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6316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13E70F-A279-7093-09D9-C05FFF04F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A656152-5E97-C893-F84C-1F8102C2C4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C3F3DCA-EB7E-2F89-025C-7E45D1826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401125F-F149-0688-B871-D6447ECB4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4B283-C774-7F46-BCE9-DC5E351E3AF1}" type="datetimeFigureOut">
              <a:rPr lang="pt-BR" smtClean="0"/>
              <a:t>01/10/2023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E977227-79D5-A16F-9AD8-7B0DB6B8A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D333860-E078-0823-FB7B-503B57DA0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F5264-8386-1441-999C-BC36D0BEAF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9560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60BE1D7-D68E-A037-0A29-D1347F345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4C15DC5-CEEA-E726-F170-BEA79672E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E19398-E9B7-0A30-88EF-A67CF1658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B4B283-C774-7F46-BCE9-DC5E351E3AF1}" type="datetimeFigureOut">
              <a:rPr lang="pt-BR" smtClean="0"/>
              <a:t>01/10/2023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01023D-A28C-DC54-7BD8-1B736FA06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E5FE13-D6EA-84E0-5082-B11A372E9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F5264-8386-1441-999C-BC36D0BEAF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5434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38E8A9-2C50-8AF9-4DA6-2B9C7B6D16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793B5D-39F8-3583-6E22-5FA060E7F1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78E622E-1534-6C3A-48E4-983178BDE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48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1D22B0-A35A-ABFC-B7D3-DC4DD477F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E4088BB-4D21-CD45-1BD8-5FF06FCC4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F19157D-A61B-2ECB-E091-68BA8E045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37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F4B35D-0C0D-E7EA-B02B-EA5A6466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4CAB14-DE14-EF2A-3DBB-CE7C2C606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E8E143B-8492-691A-A498-27E7DFB52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10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D83596-7FD4-AF98-4686-23F44ABE1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D5F650-37E5-84D6-DFCD-CE5946C1F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C45862C-B2B3-830A-C887-F6813E740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58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E8468E-8EFD-393B-FB57-A384E2100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226E31-2D2A-1C1E-E3E8-57D21C676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0C158CB-E954-4D8F-20D7-2ED025AFE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32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09904B-7D9D-8611-8F98-DDB95AE16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4370ACC-3E10-1E59-CEC2-083903A56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DD2779-A9DF-5C68-CC32-7442F5E2F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985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0</Words>
  <Application>Microsoft Macintosh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Deny Mayer Machado</dc:creator>
  <cp:lastModifiedBy>Deny Mayer Machado</cp:lastModifiedBy>
  <cp:revision>1</cp:revision>
  <dcterms:created xsi:type="dcterms:W3CDTF">2023-10-01T13:06:55Z</dcterms:created>
  <dcterms:modified xsi:type="dcterms:W3CDTF">2023-10-01T13:24:09Z</dcterms:modified>
</cp:coreProperties>
</file>